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Calibri Light" panose="020F0302020204030204" pitchFamily="34" charset="0"/>
      <p:regular r:id="rId10"/>
      <p:italic r:id="rId11"/>
    </p:embeddedFont>
    <p:embeddedFont>
      <p:font typeface="KMITLGO" panose="02000000000000000000" pitchFamily="50" charset="0"/>
      <p:regular r:id="rId12"/>
      <p:bold r:id="rId13"/>
      <p:italic r:id="rId14"/>
      <p:boldItalic r:id="rId15"/>
    </p:embeddedFont>
  </p:embeddedFontLst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6524"/>
    <a:srgbClr val="0026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font" Target="fonts/font10.fntdata"/><Relationship Id="rId10" Type="http://schemas.openxmlformats.org/officeDocument/2006/relationships/font" Target="fonts/font5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font" Target="fonts/font9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059B3579-03CC-4A46-B9F6-DC793F5148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ชื่อเรื่องรอง 2">
            <a:extLst>
              <a:ext uri="{FF2B5EF4-FFF2-40B4-BE49-F238E27FC236}">
                <a16:creationId xmlns:a16="http://schemas.microsoft.com/office/drawing/2014/main" id="{531A760F-31D7-440E-80B4-8CF3BEA30C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4D1468C4-A000-4D14-A044-C52CFABD7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844B1708-7108-4605-BD96-ECE7D9C3F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6DD744E3-631C-429D-9EFB-8457AB395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95923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E399A449-8227-4FB5-BEF5-FB9D0AC53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แนวตั้ง 2">
            <a:extLst>
              <a:ext uri="{FF2B5EF4-FFF2-40B4-BE49-F238E27FC236}">
                <a16:creationId xmlns:a16="http://schemas.microsoft.com/office/drawing/2014/main" id="{BE268D85-76F6-49E4-AAC2-4016F5FF4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0FC8C5A8-423D-47D7-A0E7-48E811BF4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BDF10F89-71E6-4393-98F3-1633E6264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3FF48AAA-F536-4087-966B-691521B17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81501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>
            <a:extLst>
              <a:ext uri="{FF2B5EF4-FFF2-40B4-BE49-F238E27FC236}">
                <a16:creationId xmlns:a16="http://schemas.microsoft.com/office/drawing/2014/main" id="{B0F71EC3-CD76-4BE7-9BD6-10B5BC8EC8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แนวตั้ง 2">
            <a:extLst>
              <a:ext uri="{FF2B5EF4-FFF2-40B4-BE49-F238E27FC236}">
                <a16:creationId xmlns:a16="http://schemas.microsoft.com/office/drawing/2014/main" id="{4E6A2DDA-8668-4F04-864A-990FD56EBC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5D35FB6C-FAA4-4AE4-B4DB-37A0B5AA0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10681340-C847-47D0-807A-28C91C1F9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92C40365-08E1-4BA5-AB80-24180F061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48433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A2C885F6-EF50-41E3-9735-320C5F424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049F30D0-A2B9-4424-90E7-2017492FD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92214127-F48B-445A-B346-13BA9EB2B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0A35ED99-6E6B-45EA-8B59-6E2CF702B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D45B797A-9FF9-4B09-8005-3DD7FA7E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51827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BFF815A5-EFB4-4F86-96EF-4D2AB7C92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id="{891AE88B-1B6B-454B-9B97-C0CFDFF078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0FAEB36B-9AAB-4E3C-8858-0F2437D5B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97FA7B55-A2F4-4016-896E-67CEEB744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E83B6FDD-4AED-4C3B-ACAD-50A677BDD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7214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58112FD6-6842-402E-BA64-559C460E9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64D65246-7AD0-4657-A656-F7C835361F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เนื้อหา 3">
            <a:extLst>
              <a:ext uri="{FF2B5EF4-FFF2-40B4-BE49-F238E27FC236}">
                <a16:creationId xmlns:a16="http://schemas.microsoft.com/office/drawing/2014/main" id="{325D29D4-988C-4193-A896-12F2D19780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id="{417FFE68-6DEB-4750-B111-20223CA38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id="{248F6B49-F1BF-4D5D-8559-A6635062D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id="{0E4F1A29-AF23-4AFD-8BFF-A04393020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45834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F54BD122-F7FA-4F52-9877-A5839436D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id="{C9D1BA20-2B4C-458B-B107-3A5F7E9D8F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>
            <a:extLst>
              <a:ext uri="{FF2B5EF4-FFF2-40B4-BE49-F238E27FC236}">
                <a16:creationId xmlns:a16="http://schemas.microsoft.com/office/drawing/2014/main" id="{ACDE0316-E4DC-4114-87B3-8FCCA15B72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ข้อความ 4">
            <a:extLst>
              <a:ext uri="{FF2B5EF4-FFF2-40B4-BE49-F238E27FC236}">
                <a16:creationId xmlns:a16="http://schemas.microsoft.com/office/drawing/2014/main" id="{C3D612BF-1A7E-436F-8496-29E4485D9E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>
            <a:extLst>
              <a:ext uri="{FF2B5EF4-FFF2-40B4-BE49-F238E27FC236}">
                <a16:creationId xmlns:a16="http://schemas.microsoft.com/office/drawing/2014/main" id="{9AF307FF-0309-458C-8754-C50F580BD2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7" name="ตัวแทนวันที่ 6">
            <a:extLst>
              <a:ext uri="{FF2B5EF4-FFF2-40B4-BE49-F238E27FC236}">
                <a16:creationId xmlns:a16="http://schemas.microsoft.com/office/drawing/2014/main" id="{52A197E6-C6FB-4107-8657-B8777C2E1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8" name="ตัวแทนท้ายกระดาษ 7">
            <a:extLst>
              <a:ext uri="{FF2B5EF4-FFF2-40B4-BE49-F238E27FC236}">
                <a16:creationId xmlns:a16="http://schemas.microsoft.com/office/drawing/2014/main" id="{E6BEAA37-DC40-4BA3-A1B9-A69162E00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สไลด์ 8">
            <a:extLst>
              <a:ext uri="{FF2B5EF4-FFF2-40B4-BE49-F238E27FC236}">
                <a16:creationId xmlns:a16="http://schemas.microsoft.com/office/drawing/2014/main" id="{449167A0-A522-41DE-82D4-1D4D40964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95902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77FCE8DB-65A2-4805-8F55-513FA0273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วันที่ 2">
            <a:extLst>
              <a:ext uri="{FF2B5EF4-FFF2-40B4-BE49-F238E27FC236}">
                <a16:creationId xmlns:a16="http://schemas.microsoft.com/office/drawing/2014/main" id="{3FF659D9-BE89-4899-8C19-821B953C4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4" name="ตัวแทนท้ายกระดาษ 3">
            <a:extLst>
              <a:ext uri="{FF2B5EF4-FFF2-40B4-BE49-F238E27FC236}">
                <a16:creationId xmlns:a16="http://schemas.microsoft.com/office/drawing/2014/main" id="{1F775ABC-DC59-4F68-99C3-4E5478CC1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สไลด์ 4">
            <a:extLst>
              <a:ext uri="{FF2B5EF4-FFF2-40B4-BE49-F238E27FC236}">
                <a16:creationId xmlns:a16="http://schemas.microsoft.com/office/drawing/2014/main" id="{14B2292B-C41A-4EC9-BCB4-9EF45672B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79114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>
            <a:extLst>
              <a:ext uri="{FF2B5EF4-FFF2-40B4-BE49-F238E27FC236}">
                <a16:creationId xmlns:a16="http://schemas.microsoft.com/office/drawing/2014/main" id="{9FF70F31-9537-493D-8AB2-0EAA31B02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3" name="ตัวแทนท้ายกระดาษ 2">
            <a:extLst>
              <a:ext uri="{FF2B5EF4-FFF2-40B4-BE49-F238E27FC236}">
                <a16:creationId xmlns:a16="http://schemas.microsoft.com/office/drawing/2014/main" id="{B6EDB635-B584-4791-A8F8-FB591CA8D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654467FE-447B-4F8C-83AC-B5E359769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89846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2A40FAF9-A228-4E84-BFD0-C767EF4EC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F0BBBADD-ACC7-4E28-93CB-145229EE2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ข้อความ 3">
            <a:extLst>
              <a:ext uri="{FF2B5EF4-FFF2-40B4-BE49-F238E27FC236}">
                <a16:creationId xmlns:a16="http://schemas.microsoft.com/office/drawing/2014/main" id="{D395562C-D2E7-49A0-A5D8-61C448CDF5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id="{F691E0CE-4A23-44FB-8E9E-650EFB524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id="{B1251D41-EDA3-49DF-97F9-D1D73125D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id="{9E61477B-9931-4750-9D32-F5F1A9BF5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57942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68477EE6-E95B-4A88-A21D-369BAFE5B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รูปภาพ 2">
            <a:extLst>
              <a:ext uri="{FF2B5EF4-FFF2-40B4-BE49-F238E27FC236}">
                <a16:creationId xmlns:a16="http://schemas.microsoft.com/office/drawing/2014/main" id="{1908A35F-C5FA-4D07-BEB9-3E63347E94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>
            <a:extLst>
              <a:ext uri="{FF2B5EF4-FFF2-40B4-BE49-F238E27FC236}">
                <a16:creationId xmlns:a16="http://schemas.microsoft.com/office/drawing/2014/main" id="{03683BC9-F095-4FC8-91FA-DB97015782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id="{AC29613A-81BB-4094-9879-2E4DDB9B2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id="{A89C64BD-55A0-46BF-80E0-8361B88ED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id="{2F4AA4FA-5D7C-43B8-8115-B957FBACB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81148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>
            <a:extLst>
              <a:ext uri="{FF2B5EF4-FFF2-40B4-BE49-F238E27FC236}">
                <a16:creationId xmlns:a16="http://schemas.microsoft.com/office/drawing/2014/main" id="{2CB37C3D-8BE8-498A-814A-2DD635ABC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id="{15B625FA-FF47-45D5-8FB2-BE7A643C74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995368AA-2586-4388-A383-9ACEEA0D30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A6035-67E8-417E-9007-BDD9A1009756}" type="datetimeFigureOut">
              <a:rPr lang="th-TH" smtClean="0"/>
              <a:t>01/11/64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984B795B-F2AB-4AAF-8A20-A917C3D2BD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3091D503-D725-4895-9D92-26BD87EC56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C977E-2A37-4F4F-9267-ADDA187CA9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36572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ชื่อเรื่อง 4">
            <a:extLst>
              <a:ext uri="{FF2B5EF4-FFF2-40B4-BE49-F238E27FC236}">
                <a16:creationId xmlns:a16="http://schemas.microsoft.com/office/drawing/2014/main" id="{26FD941F-311C-4F49-8F3F-616D15FCF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19973"/>
            <a:ext cx="10515600" cy="2145086"/>
          </a:xfrm>
        </p:spPr>
        <p:txBody>
          <a:bodyPr anchor="ctr">
            <a:normAutofit/>
          </a:bodyPr>
          <a:lstStyle/>
          <a:p>
            <a:pPr algn="ctr"/>
            <a:r>
              <a:rPr lang="en-US" sz="6600" b="1" dirty="0">
                <a:solidFill>
                  <a:srgbClr val="0026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MITLGO" panose="02000000000000000000" pitchFamily="50" charset="0"/>
                <a:cs typeface="KMITLGO" panose="02000000000000000000" pitchFamily="50" charset="0"/>
              </a:rPr>
              <a:t>KMITL OPEN HOUSE FAM FEST 2021</a:t>
            </a:r>
            <a:br>
              <a:rPr lang="en-US" sz="6600" b="1" dirty="0">
                <a:solidFill>
                  <a:srgbClr val="0026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MITLGO" panose="02000000000000000000" pitchFamily="50" charset="0"/>
                <a:cs typeface="KMITLGO" panose="02000000000000000000" pitchFamily="50" charset="0"/>
              </a:rPr>
            </a:br>
            <a:r>
              <a:rPr lang="th-TH" b="1" dirty="0">
                <a:solidFill>
                  <a:srgbClr val="EC65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MITLGO" panose="02000000000000000000" pitchFamily="50" charset="0"/>
                <a:cs typeface="KMITLGO" panose="02000000000000000000" pitchFamily="50" charset="0"/>
              </a:rPr>
              <a:t>เทศกาลเปิดบ้านพระจอมเกล้าลาดกระบัง</a:t>
            </a:r>
            <a:endParaRPr lang="th-TH" sz="6600" b="1" dirty="0">
              <a:solidFill>
                <a:srgbClr val="EC65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MITLGO" panose="02000000000000000000" pitchFamily="50" charset="0"/>
              <a:cs typeface="KMITLGO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312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รูปภาพ 2">
            <a:extLst>
              <a:ext uri="{FF2B5EF4-FFF2-40B4-BE49-F238E27FC236}">
                <a16:creationId xmlns:a16="http://schemas.microsoft.com/office/drawing/2014/main" id="{B438858D-7884-4291-BAE4-6E05AA1C7F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557" y="2796986"/>
            <a:ext cx="5069526" cy="3101790"/>
          </a:xfrm>
          <a:prstGeom prst="rect">
            <a:avLst/>
          </a:prstGeom>
        </p:spPr>
      </p:pic>
      <p:pic>
        <p:nvPicPr>
          <p:cNvPr id="5" name="รูปภาพ 4">
            <a:extLst>
              <a:ext uri="{FF2B5EF4-FFF2-40B4-BE49-F238E27FC236}">
                <a16:creationId xmlns:a16="http://schemas.microsoft.com/office/drawing/2014/main" id="{A15332FE-1C39-4A9F-B731-96B9B762CD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342" y="2797978"/>
            <a:ext cx="4132730" cy="3100797"/>
          </a:xfrm>
          <a:prstGeom prst="rect">
            <a:avLst/>
          </a:prstGeom>
        </p:spPr>
      </p:pic>
      <p:sp>
        <p:nvSpPr>
          <p:cNvPr id="6" name="ชื่อเรื่อง 4">
            <a:extLst>
              <a:ext uri="{FF2B5EF4-FFF2-40B4-BE49-F238E27FC236}">
                <a16:creationId xmlns:a16="http://schemas.microsoft.com/office/drawing/2014/main" id="{4E2139CE-A1DB-4622-A818-0E908F0993F5}"/>
              </a:ext>
            </a:extLst>
          </p:cNvPr>
          <p:cNvSpPr txBox="1">
            <a:spLocks/>
          </p:cNvSpPr>
          <p:nvPr/>
        </p:nvSpPr>
        <p:spPr>
          <a:xfrm>
            <a:off x="732865" y="761326"/>
            <a:ext cx="10726270" cy="2188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rgbClr val="0026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MITLGO" panose="02000000000000000000" pitchFamily="50" charset="0"/>
                <a:cs typeface="KMITLGO" panose="02000000000000000000" pitchFamily="50" charset="0"/>
              </a:rPr>
              <a:t>KMITL OPEN HOUSE FAM FEST 2021</a:t>
            </a:r>
            <a:br>
              <a:rPr lang="en-US" sz="4800" b="1" dirty="0">
                <a:solidFill>
                  <a:srgbClr val="0026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MITLGO" panose="02000000000000000000" pitchFamily="50" charset="0"/>
                <a:cs typeface="KMITLGO" panose="02000000000000000000" pitchFamily="50" charset="0"/>
              </a:rPr>
            </a:br>
            <a:r>
              <a:rPr lang="th-TH" sz="4400" b="1" dirty="0">
                <a:solidFill>
                  <a:srgbClr val="EC65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MITLGO" panose="02000000000000000000" pitchFamily="50" charset="0"/>
                <a:cs typeface="KMITLGO" panose="02000000000000000000" pitchFamily="50" charset="0"/>
              </a:rPr>
              <a:t>เทศกาลเปิดบ้านพระจอมเกล้าลาดกระบัง</a:t>
            </a:r>
            <a:endParaRPr lang="th-TH" sz="4800" b="1" dirty="0">
              <a:solidFill>
                <a:srgbClr val="EC65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MITLGO" panose="02000000000000000000" pitchFamily="50" charset="0"/>
              <a:cs typeface="KMITLGO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291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ตัวแทนเนื้อหา 5">
            <a:extLst>
              <a:ext uri="{FF2B5EF4-FFF2-40B4-BE49-F238E27FC236}">
                <a16:creationId xmlns:a16="http://schemas.microsoft.com/office/drawing/2014/main" id="{17F4DA2C-DEDD-4B19-8AAE-9FBFB89AA2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27412"/>
            <a:ext cx="5924261" cy="3944470"/>
          </a:xfrm>
        </p:spPr>
      </p:pic>
      <p:sp>
        <p:nvSpPr>
          <p:cNvPr id="4" name="ชื่อเรื่อง 4">
            <a:extLst>
              <a:ext uri="{FF2B5EF4-FFF2-40B4-BE49-F238E27FC236}">
                <a16:creationId xmlns:a16="http://schemas.microsoft.com/office/drawing/2014/main" id="{5E45B5DB-F752-4FA3-9A1C-B43FB730DA6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986118"/>
            <a:ext cx="10515600" cy="7942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4800" b="1" dirty="0">
                <a:solidFill>
                  <a:srgbClr val="EC65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MITLGO" panose="02000000000000000000" pitchFamily="50" charset="0"/>
                <a:cs typeface="KMITLGO" panose="02000000000000000000" pitchFamily="50" charset="0"/>
              </a:rPr>
              <a:t>ศิลปินรับเชิญ</a:t>
            </a:r>
          </a:p>
        </p:txBody>
      </p:sp>
      <p:sp>
        <p:nvSpPr>
          <p:cNvPr id="7" name="ชื่อเรื่อง 4">
            <a:extLst>
              <a:ext uri="{FF2B5EF4-FFF2-40B4-BE49-F238E27FC236}">
                <a16:creationId xmlns:a16="http://schemas.microsoft.com/office/drawing/2014/main" id="{1711CC11-93F2-48CD-BECD-E0A9FC0B78C5}"/>
              </a:ext>
            </a:extLst>
          </p:cNvPr>
          <p:cNvSpPr txBox="1">
            <a:spLocks/>
          </p:cNvSpPr>
          <p:nvPr/>
        </p:nvSpPr>
        <p:spPr>
          <a:xfrm>
            <a:off x="7463117" y="1846730"/>
            <a:ext cx="4128247" cy="411479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b="1" dirty="0">
                <a:solidFill>
                  <a:srgbClr val="00268D"/>
                </a:solidFill>
                <a:latin typeface="KMITLGO" panose="02000000000000000000" pitchFamily="50" charset="0"/>
                <a:cs typeface="KMITLGO" panose="02000000000000000000" pitchFamily="50" charset="0"/>
              </a:rPr>
              <a:t>Three Man Down</a:t>
            </a:r>
          </a:p>
          <a:p>
            <a:pPr algn="l"/>
            <a:r>
              <a:rPr lang="th-TH" sz="4400" b="1" dirty="0">
                <a:solidFill>
                  <a:srgbClr val="EC6524"/>
                </a:solidFill>
                <a:latin typeface="KMITLGO" panose="02000000000000000000" pitchFamily="50" charset="0"/>
                <a:cs typeface="KMITLGO" panose="02000000000000000000" pitchFamily="50" charset="0"/>
              </a:rPr>
              <a:t>เพลงฮิต</a:t>
            </a:r>
            <a:endParaRPr lang="en-US" sz="4400" b="1" dirty="0">
              <a:solidFill>
                <a:srgbClr val="EC6524"/>
              </a:solidFill>
              <a:latin typeface="KMITLGO" panose="02000000000000000000" pitchFamily="50" charset="0"/>
              <a:cs typeface="KMITLGO" panose="02000000000000000000" pitchFamily="50" charset="0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th-TH" sz="4400" dirty="0">
                <a:solidFill>
                  <a:srgbClr val="EC6524"/>
                </a:solidFill>
                <a:latin typeface="KMITLGO" panose="02000000000000000000" pitchFamily="50" charset="0"/>
                <a:cs typeface="KMITLGO" panose="02000000000000000000" pitchFamily="50" charset="0"/>
              </a:rPr>
              <a:t>ฝนตกไหม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th-TH" sz="4400" dirty="0">
                <a:solidFill>
                  <a:srgbClr val="EC6524"/>
                </a:solidFill>
                <a:latin typeface="KMITLGO" panose="02000000000000000000" pitchFamily="50" charset="0"/>
                <a:cs typeface="KMITLGO" panose="02000000000000000000" pitchFamily="50" charset="0"/>
              </a:rPr>
              <a:t>ข้างกัน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th-TH" sz="4400" dirty="0">
                <a:solidFill>
                  <a:srgbClr val="EC6524"/>
                </a:solidFill>
                <a:latin typeface="KMITLGO" panose="02000000000000000000" pitchFamily="50" charset="0"/>
                <a:cs typeface="KMITLGO" panose="02000000000000000000" pitchFamily="50" charset="0"/>
              </a:rPr>
              <a:t>วันเกิดฉันปีนี้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th-TH" sz="4400" dirty="0">
                <a:solidFill>
                  <a:srgbClr val="EC6524"/>
                </a:solidFill>
                <a:latin typeface="KMITLGO" panose="02000000000000000000" pitchFamily="50" charset="0"/>
                <a:cs typeface="KMITLGO" panose="02000000000000000000" pitchFamily="50" charset="0"/>
              </a:rPr>
              <a:t>ฝันถึงแฟนเก่า</a:t>
            </a:r>
          </a:p>
        </p:txBody>
      </p:sp>
    </p:spTree>
    <p:extLst>
      <p:ext uri="{BB962C8B-B14F-4D97-AF65-F5344CB8AC3E}">
        <p14:creationId xmlns:p14="http://schemas.microsoft.com/office/powerpoint/2010/main" val="3302167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6126184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50</Words>
  <Application>Microsoft Office PowerPoint</Application>
  <PresentationFormat>แบบจอกว้าง</PresentationFormat>
  <Paragraphs>9</Paragraphs>
  <Slides>4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4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4</vt:i4>
      </vt:variant>
    </vt:vector>
  </HeadingPairs>
  <TitlesOfParts>
    <vt:vector size="9" baseType="lpstr">
      <vt:lpstr>Calibri</vt:lpstr>
      <vt:lpstr>KMITLGO</vt:lpstr>
      <vt:lpstr>Calibri Light</vt:lpstr>
      <vt:lpstr>Arial</vt:lpstr>
      <vt:lpstr>ธีมของ Office</vt:lpstr>
      <vt:lpstr>KMITL OPEN HOUSE FAM FEST 2021 เทศกาลเปิดบ้านพระจอมเกล้าลาดกระบัง</vt:lpstr>
      <vt:lpstr>งานนำเสนอ PowerPoint</vt:lpstr>
      <vt:lpstr>ศิลปินรับเชิญ</vt:lpstr>
      <vt:lpstr>งานนำเสนอ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Lenovo</dc:creator>
  <cp:lastModifiedBy>Lenovo</cp:lastModifiedBy>
  <cp:revision>6</cp:revision>
  <dcterms:created xsi:type="dcterms:W3CDTF">2021-11-01T09:15:33Z</dcterms:created>
  <dcterms:modified xsi:type="dcterms:W3CDTF">2021-11-01T10:02:43Z</dcterms:modified>
</cp:coreProperties>
</file>